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56" r:id="rId6"/>
    <p:sldId id="259" r:id="rId7"/>
    <p:sldId id="257" r:id="rId8"/>
    <p:sldId id="258" r:id="rId9"/>
    <p:sldId id="273" r:id="rId10"/>
    <p:sldId id="26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460" autoAdjust="0"/>
    <p:restoredTop sz="86416" autoAdjust="0"/>
  </p:normalViewPr>
  <p:slideViewPr>
    <p:cSldViewPr snapToGrid="0" showGuides="1">
      <p:cViewPr varScale="1">
        <p:scale>
          <a:sx n="123" d="100"/>
          <a:sy n="123" d="100"/>
        </p:scale>
        <p:origin x="108" y="510"/>
      </p:cViewPr>
      <p:guideLst>
        <p:guide pos="3840"/>
        <p:guide orient="horz" pos="216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19.01.2019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19.01.2019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107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20" y="0"/>
            <a:ext cx="6388333" cy="279738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 PLANNER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NEWLY-WEDDED COUPLE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252421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Caroline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Schurter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Sowmya Chinta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Abel</a:t>
            </a:r>
            <a:r>
              <a:rPr lang="en-US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Kidanu</a:t>
            </a:r>
          </a:p>
          <a:p>
            <a:r>
              <a:rPr lang="en-US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Johnny Saniel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4606076" y="593716"/>
            <a:ext cx="7585924" cy="4762141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87" y="1723871"/>
            <a:ext cx="7189988" cy="655621"/>
          </a:xfrm>
        </p:spPr>
        <p:txBody>
          <a:bodyPr>
            <a:normAutofit fontScale="92500" lnSpcReduction="20000"/>
          </a:bodyPr>
          <a:lstStyle/>
          <a:p>
            <a:pPr rtl="0" eaLnBrk="1" latinLnBrk="0" hangingPunct="1"/>
            <a:r>
              <a:rPr lang="en-US" sz="1800" i="1" kern="1200" dirty="0">
                <a:solidFill>
                  <a:schemeClr val="accent1"/>
                </a:solidFill>
                <a:effectLst/>
              </a:rPr>
              <a:t>Scenario:  </a:t>
            </a:r>
            <a:r>
              <a:rPr lang="en-US" sz="1800" b="0" i="1" kern="1200" dirty="0">
                <a:solidFill>
                  <a:schemeClr val="accent1"/>
                </a:solidFill>
                <a:effectLst/>
              </a:rPr>
              <a:t>A newly-wed couple </a:t>
            </a:r>
            <a:r>
              <a:rPr lang="en-US" b="0" i="1" dirty="0"/>
              <a:t>have decided to visit San Diego for their honeymoon and is seeking advice on the best places to visit, eat and the currents events during their stay.</a:t>
            </a:r>
            <a:endParaRPr lang="en-US" sz="1800" b="0" i="1" dirty="0">
              <a:effectLst/>
            </a:endParaRPr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&amp; Sources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1"/>
            <a:ext cx="10515599" cy="2978149"/>
          </a:xfrm>
        </p:spPr>
        <p:txBody>
          <a:bodyPr numCol="3"/>
          <a:lstStyle/>
          <a:p>
            <a:endParaRPr lang="en-US" sz="1600" u="sng" dirty="0"/>
          </a:p>
          <a:p>
            <a:r>
              <a:rPr lang="en-US" sz="1600" u="sng" dirty="0"/>
              <a:t>Sites</a:t>
            </a:r>
          </a:p>
          <a:p>
            <a:r>
              <a:rPr lang="en-US" sz="1600" b="0" dirty="0"/>
              <a:t>TripAdvisor.com</a:t>
            </a:r>
          </a:p>
          <a:p>
            <a:r>
              <a:rPr lang="en-US" sz="1600" b="0" dirty="0"/>
              <a:t>SanDiego.org</a:t>
            </a:r>
          </a:p>
          <a:p>
            <a:r>
              <a:rPr lang="en-US" sz="1600" b="0" dirty="0"/>
              <a:t>Yelp.com</a:t>
            </a:r>
          </a:p>
          <a:p>
            <a:r>
              <a:rPr lang="en-US" sz="1600" b="0" dirty="0"/>
              <a:t>GoogleMaps.com</a:t>
            </a:r>
          </a:p>
          <a:p>
            <a:endParaRPr lang="en-US" sz="1600" b="0" u="sng" dirty="0"/>
          </a:p>
          <a:p>
            <a:endParaRPr lang="en-US" sz="1600" b="0" u="sng" dirty="0"/>
          </a:p>
          <a:p>
            <a:endParaRPr lang="en-US" sz="1600" b="0" u="sng" dirty="0"/>
          </a:p>
          <a:p>
            <a:endParaRPr lang="en-US" sz="1600" b="0" u="sng" dirty="0"/>
          </a:p>
          <a:p>
            <a:endParaRPr lang="en-US" sz="1600" b="0" u="sng" dirty="0"/>
          </a:p>
          <a:p>
            <a:r>
              <a:rPr lang="en-US" sz="1600" u="sng" dirty="0"/>
              <a:t>Tools</a:t>
            </a:r>
          </a:p>
          <a:p>
            <a:r>
              <a:rPr lang="en-US" sz="1600" b="0" dirty="0"/>
              <a:t>Web Scraper Chrome Extension</a:t>
            </a:r>
          </a:p>
          <a:p>
            <a:r>
              <a:rPr lang="en-US" sz="1600" b="0" dirty="0"/>
              <a:t>Microsoft Excel</a:t>
            </a:r>
          </a:p>
          <a:p>
            <a:r>
              <a:rPr lang="en-US" sz="1600" b="0" dirty="0"/>
              <a:t>MySQL</a:t>
            </a:r>
          </a:p>
          <a:p>
            <a:r>
              <a:rPr lang="en-US" sz="1600" b="0" dirty="0"/>
              <a:t>Tableau Prep</a:t>
            </a:r>
          </a:p>
          <a:p>
            <a:r>
              <a:rPr lang="en-US" sz="1600" b="0" dirty="0"/>
              <a:t>Tableau Desktop</a:t>
            </a:r>
          </a:p>
          <a:p>
            <a:r>
              <a:rPr lang="en-US" sz="1600" b="0" dirty="0"/>
              <a:t>Jupyter Notebooks</a:t>
            </a:r>
          </a:p>
          <a:p>
            <a:endParaRPr lang="en-US" sz="1600" b="0" dirty="0"/>
          </a:p>
          <a:p>
            <a:endParaRPr lang="en-US" sz="1600" u="sng" dirty="0"/>
          </a:p>
          <a:p>
            <a:endParaRPr lang="en-US" sz="1600" u="sng" dirty="0"/>
          </a:p>
          <a:p>
            <a:r>
              <a:rPr lang="en-US" sz="1600" u="sng" dirty="0"/>
              <a:t>Libraries</a:t>
            </a:r>
          </a:p>
          <a:p>
            <a:r>
              <a:rPr lang="en-US" b="0" dirty="0"/>
              <a:t>GeoCoder</a:t>
            </a:r>
          </a:p>
          <a:p>
            <a:r>
              <a:rPr lang="en-US" b="0" dirty="0"/>
              <a:t>SQL Alchemy</a:t>
            </a:r>
          </a:p>
          <a:p>
            <a:r>
              <a:rPr lang="en-US" b="0" dirty="0"/>
              <a:t>Pandas</a:t>
            </a:r>
          </a:p>
          <a:p>
            <a:r>
              <a:rPr lang="en-US" b="0" dirty="0"/>
              <a:t>Numpy</a:t>
            </a:r>
          </a:p>
          <a:p>
            <a:r>
              <a:rPr lang="en-US" b="0" dirty="0" err="1"/>
              <a:t>GMaps</a:t>
            </a:r>
            <a:endParaRPr lang="en-US" b="0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3825177" cy="782638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**E**</a:t>
            </a:r>
            <a:r>
              <a:rPr lang="en-US" sz="4000" b="1" i="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xtract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Scraping/Extract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472267"/>
            <a:ext cx="4548187" cy="1910079"/>
          </a:xfrm>
        </p:spPr>
        <p:txBody>
          <a:bodyPr>
            <a:normAutofit/>
          </a:bodyPr>
          <a:lstStyle/>
          <a:p>
            <a:r>
              <a:rPr lang="en-US" b="1" dirty="0"/>
              <a:t>Scraped data using Web Scraper Chrome Extension</a:t>
            </a:r>
          </a:p>
          <a:p>
            <a:r>
              <a:rPr lang="en-US" b="1" dirty="0"/>
              <a:t>Cleaned data using Tableau Prep/ MS Excel</a:t>
            </a:r>
          </a:p>
          <a:p>
            <a:pPr lvl="1"/>
            <a:r>
              <a:rPr lang="en-US" sz="1200" b="1" dirty="0"/>
              <a:t>Deleted extra spaces</a:t>
            </a:r>
          </a:p>
          <a:p>
            <a:pPr lvl="1"/>
            <a:r>
              <a:rPr lang="en-US" sz="1200" b="1" dirty="0"/>
              <a:t>Removed duplicates</a:t>
            </a:r>
          </a:p>
          <a:p>
            <a:pPr lvl="1"/>
            <a:r>
              <a:rPr lang="en-US" sz="1200" b="1" dirty="0"/>
              <a:t>Reformatted numbers and texts </a:t>
            </a:r>
          </a:p>
          <a:p>
            <a:r>
              <a:rPr lang="en-US" b="1" dirty="0"/>
              <a:t>Saved data as CSV files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88533" y="0"/>
            <a:ext cx="3903081" cy="5656330"/>
          </a:xfrm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4" y="1231900"/>
            <a:ext cx="3905230" cy="782638"/>
          </a:xfrm>
        </p:spPr>
        <p:txBody>
          <a:bodyPr/>
          <a:lstStyle/>
          <a:p>
            <a:pPr algn="ctr"/>
            <a:r>
              <a:rPr lang="en-US" sz="4000" b="1" i="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**T**ransform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Cleanup and Transform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115" y="2871893"/>
            <a:ext cx="4583113" cy="17542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Normalized the data using Jupyter Notebooks/ Python to prepare the data for consistency.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Created new and updated columns</a:t>
            </a:r>
            <a:endParaRPr lang="en-U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Converted data into data frames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Transformed datatypes to appropriate types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Removed duplicates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1"/>
              </a:solidFill>
            </a:endParaRP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4" y="1231900"/>
            <a:ext cx="3905230" cy="782638"/>
          </a:xfrm>
        </p:spPr>
        <p:txBody>
          <a:bodyPr/>
          <a:lstStyle/>
          <a:p>
            <a:pPr algn="ctr"/>
            <a:r>
              <a:rPr lang="en-US" sz="4000" b="1" i="0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**L**</a:t>
            </a:r>
            <a:r>
              <a:rPr lang="en-US" sz="4000" b="1" i="0" kern="1200" dirty="0" err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MySQL Database load</a:t>
            </a:r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E5BB5-3B33-40E3-A25B-46454982EDDF}"/>
              </a:ext>
            </a:extLst>
          </p:cNvPr>
          <p:cNvSpPr/>
          <p:nvPr/>
        </p:nvSpPr>
        <p:spPr>
          <a:xfrm>
            <a:off x="824732" y="2814750"/>
            <a:ext cx="49470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Created New MySQL database using MySQL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Created new schemas and tables</a:t>
            </a:r>
            <a:endParaRPr lang="en-U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Using SQLAlchemy, we established a connection to the database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Truncated all records within the tables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1"/>
                </a:solidFill>
              </a:rPr>
              <a:t>Loaded the cleaned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Verif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loaded data using queries</a:t>
            </a:r>
          </a:p>
        </p:txBody>
      </p:sp>
    </p:spTree>
    <p:extLst>
      <p:ext uri="{BB962C8B-B14F-4D97-AF65-F5344CB8AC3E}">
        <p14:creationId xmlns:p14="http://schemas.microsoft.com/office/powerpoint/2010/main" val="374527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www.w3.org/XML/1998/namespace"/>
    <ds:schemaRef ds:uri="http://schemas.microsoft.com/sharepoint/v3"/>
    <ds:schemaRef ds:uri="http://purl.org/dc/dcmitype/"/>
    <ds:schemaRef ds:uri="http://purl.org/dc/terms/"/>
    <ds:schemaRef ds:uri="http://schemas.microsoft.com/office/infopath/2007/PartnerControls"/>
    <ds:schemaRef ds:uri="6dc4bcd6-49db-4c07-9060-8acfc67cef9f"/>
    <ds:schemaRef ds:uri="fb0879af-3eba-417a-a55a-ffe6dcd6ca77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212</Words>
  <Application>Microsoft Office PowerPoint</Application>
  <PresentationFormat>Widescreen</PresentationFormat>
  <Paragraphs>66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Office Theme</vt:lpstr>
      <vt:lpstr>TRIP PLANNER FOR A NEWLY-WEDDED COUPLE</vt:lpstr>
      <vt:lpstr>SUMMARY</vt:lpstr>
      <vt:lpstr>Tools &amp; Sources</vt:lpstr>
      <vt:lpstr>**E**xtract</vt:lpstr>
      <vt:lpstr>**T**ransform</vt:lpstr>
      <vt:lpstr>**L**oad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2019-01-20T00:12:31Z</dcterms:created>
  <dcterms:modified xsi:type="dcterms:W3CDTF">2019-01-20T03:23:23Z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